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02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330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65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45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700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270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523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468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744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648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86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049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6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65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443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419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755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05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11CF9FE-38AB-45BF-BD77-BD45E8276AC6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174EDB4-0451-4FB1-BA18-16CF8AF39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566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ГЕОТЕХНОЛОГИЯ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647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ПОНЯТИЯ И ОПРЕДЕЛЕНИЯ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ГЕОТЕХНОЛО́ГИЯ - совокупность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процессов и методов извлечения из недр полезных ископаемых, а также использование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георесурсов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 видов, утилизация которых не предполагает их извлечения.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51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5363" y="650929"/>
            <a:ext cx="9641234" cy="5224939"/>
          </a:xfrm>
        </p:spPr>
        <p:txBody>
          <a:bodyPr/>
          <a:lstStyle/>
          <a:p>
            <a:pPr algn="just"/>
            <a:r>
              <a:rPr lang="ru-RU" sz="2800" b="1" dirty="0" err="1"/>
              <a:t>Геотехнология</a:t>
            </a:r>
            <a:r>
              <a:rPr lang="ru-RU" sz="2800" b="1" dirty="0"/>
              <a:t> </a:t>
            </a:r>
            <a:r>
              <a:rPr lang="ru-RU" sz="2800" dirty="0"/>
              <a:t>объединяет </a:t>
            </a:r>
            <a:r>
              <a:rPr lang="ru-RU" sz="2800" b="1" dirty="0"/>
              <a:t>методы</a:t>
            </a:r>
            <a:r>
              <a:rPr lang="ru-RU" sz="2800" dirty="0"/>
              <a:t> </a:t>
            </a:r>
            <a:r>
              <a:rPr lang="ru-RU" sz="2800" b="1" dirty="0"/>
              <a:t>подготовки</a:t>
            </a:r>
            <a:r>
              <a:rPr lang="ru-RU" sz="2800" dirty="0"/>
              <a:t> горных пород к выемке и их дальнейшей </a:t>
            </a:r>
            <a:r>
              <a:rPr lang="ru-RU" sz="2800" b="1" dirty="0"/>
              <a:t>добычи</a:t>
            </a:r>
            <a:r>
              <a:rPr lang="ru-RU" sz="2800" dirty="0"/>
              <a:t>, а также </a:t>
            </a:r>
            <a:r>
              <a:rPr lang="ru-RU" sz="2800" b="1" dirty="0"/>
              <a:t>методы, </a:t>
            </a:r>
            <a:r>
              <a:rPr lang="ru-RU" sz="2800" dirty="0"/>
              <a:t>направленные </a:t>
            </a:r>
            <a:r>
              <a:rPr lang="ru-RU" sz="2800" b="1" dirty="0"/>
              <a:t>на техногенное преобразование недр </a:t>
            </a:r>
            <a:r>
              <a:rPr lang="ru-RU" sz="2800" dirty="0"/>
              <a:t>(например, создание подземных полостей). </a:t>
            </a:r>
            <a:endParaRPr lang="ru-RU" sz="2800" dirty="0" smtClean="0"/>
          </a:p>
          <a:p>
            <a:endParaRPr lang="ru-RU" dirty="0"/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 или иных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геотехнологий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зависит от горно-геологических условий месторождений, климата, способов воздействия на природную среду и ведения горных работ, функциональной направленности, вида и агрегатного состояния извлекаемого полезного ископаемого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169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 способам воздействия на природную среду </a:t>
            </a:r>
            <a:r>
              <a:rPr lang="ru-RU" dirty="0" smtClean="0"/>
              <a:t>выделяют: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физико-техническую,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физико-химическую (включающую биологические и микробиологические методы),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комбинированную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строительную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геотехнологию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586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Физико-техническая </a:t>
            </a:r>
            <a:r>
              <a:rPr lang="ru-RU" dirty="0" err="1"/>
              <a:t>геотехнология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изменении структурного состояния массива руды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путём разрушения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извлечении полезного ископаемого из недр.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механический, буровзрывной и гидравлический способы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структурного состояния.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987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Физико-химическая </a:t>
            </a:r>
            <a:r>
              <a:rPr lang="ru-RU" dirty="0" err="1"/>
              <a:t>геотехнология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придании подвижности извлекаемым компонентам,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содержащимся в массиве,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путём изменения их химического или агрегатного состояния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различные способы изменения химического и/или агрегатного состояния (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реакция, воздействие физических полей, физико-химическое либо биохимическое воздействие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153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Комбинированная </a:t>
            </a:r>
            <a:r>
              <a:rPr lang="ru-RU" dirty="0" err="1"/>
              <a:t>геотехнология</a:t>
            </a:r>
            <a:r>
              <a:rPr lang="ru-RU" dirty="0"/>
              <a:t> –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физико-технической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(открытой и подземной разработки, гидродобычи и др.) и/или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физико-химической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(расплавление, выщелачивание, возгонка, газификация и др.)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с созданием единой схемы вскрытия и подготовки запасов на весь период освоения месторождений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0322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Строительная </a:t>
            </a:r>
            <a:r>
              <a:rPr lang="ru-RU" dirty="0" err="1"/>
              <a:t>геотехнология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создание устойчивых и долговечных подземных сооружений для ведения горных работ.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5823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Эффективность </a:t>
            </a:r>
            <a:r>
              <a:rPr lang="ru-RU" dirty="0" err="1"/>
              <a:t>геотехнологий</a:t>
            </a:r>
            <a:r>
              <a:rPr lang="ru-RU" dirty="0"/>
              <a:t> характеризуется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малоотходностью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ресурсосбережением,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ресурсовоспроизводством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поточностью (непрерывностью процессов выемки или черпания, погрузки или транспортирования и т. п.), комплексностью освоения месторождений, промышленной и экологической безопасностью.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2869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3919" y="982133"/>
            <a:ext cx="10445857" cy="567698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Примеры высокопроизводительных технологий: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673817"/>
            <a:ext cx="9601196" cy="4202051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биотехнологии </a:t>
            </a:r>
            <a:r>
              <a:rPr lang="ru-RU" b="1" dirty="0"/>
              <a:t>добычи и глубокой переработки полезных ископаемых; </a:t>
            </a:r>
            <a:endParaRPr lang="ru-RU" b="1" dirty="0" smtClean="0"/>
          </a:p>
          <a:p>
            <a:r>
              <a:rPr lang="ru-RU" b="1" dirty="0" err="1" smtClean="0"/>
              <a:t>безвзрывное</a:t>
            </a:r>
            <a:r>
              <a:rPr lang="ru-RU" b="1" dirty="0" smtClean="0"/>
              <a:t> </a:t>
            </a:r>
            <a:r>
              <a:rPr lang="ru-RU" b="1" dirty="0"/>
              <a:t>освоение месторождений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 </a:t>
            </a:r>
            <a:r>
              <a:rPr lang="ru-RU" b="1" dirty="0"/>
              <a:t>выщелачивание полезных ископаемых и продуктов обогащения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 </a:t>
            </a:r>
            <a:r>
              <a:rPr lang="ru-RU" b="1" dirty="0"/>
              <a:t>дегазация и разработка </a:t>
            </a:r>
            <a:r>
              <a:rPr lang="ru-RU" b="1" dirty="0" err="1"/>
              <a:t>метаноносных</a:t>
            </a:r>
            <a:r>
              <a:rPr lang="ru-RU" b="1" dirty="0"/>
              <a:t> залежей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 </a:t>
            </a:r>
            <a:r>
              <a:rPr lang="ru-RU" b="1" dirty="0"/>
              <a:t>подземная газификация угля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 </a:t>
            </a:r>
            <a:r>
              <a:rPr lang="ru-RU" b="1" dirty="0"/>
              <a:t>промышленное извлечение метана из нетронутых горными работами </a:t>
            </a:r>
            <a:r>
              <a:rPr lang="ru-RU" b="1" dirty="0" err="1"/>
              <a:t>высокогазоносных</a:t>
            </a:r>
            <a:r>
              <a:rPr lang="ru-RU" b="1" dirty="0"/>
              <a:t> угольных месторождений; </a:t>
            </a:r>
            <a:endParaRPr lang="ru-RU" b="1" dirty="0" smtClean="0"/>
          </a:p>
          <a:p>
            <a:r>
              <a:rPr lang="ru-RU" b="1" dirty="0" smtClean="0"/>
              <a:t>создание </a:t>
            </a:r>
            <a:r>
              <a:rPr lang="ru-RU" b="1" dirty="0"/>
              <a:t>новых видов </a:t>
            </a:r>
            <a:r>
              <a:rPr lang="ru-RU" b="1" dirty="0" err="1"/>
              <a:t>водоугольного</a:t>
            </a:r>
            <a:r>
              <a:rPr lang="ru-RU" b="1" dirty="0"/>
              <a:t> топлива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 </a:t>
            </a:r>
            <a:r>
              <a:rPr lang="ru-RU" b="1" dirty="0" err="1"/>
              <a:t>гидроскважинное</a:t>
            </a:r>
            <a:r>
              <a:rPr lang="ru-RU" b="1" dirty="0"/>
              <a:t> извлечение полезных ископаемых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 </a:t>
            </a:r>
            <a:r>
              <a:rPr lang="ru-RU" b="1" dirty="0"/>
              <a:t>безлюдная выемка в забоях и др.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66207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числу перспективных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геотехнологий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относится также использование выработанного пространства для захоронения промышленных и бытовых отходов крупных городов.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220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Понятие «</a:t>
            </a:r>
            <a:r>
              <a:rPr lang="ru-RU" dirty="0" err="1"/>
              <a:t>ресурсовоспроизводящие</a:t>
            </a:r>
            <a:r>
              <a:rPr lang="ru-RU" dirty="0"/>
              <a:t> технологии»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сформулировано в нач. 1990-х гг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ним относятся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геотехнологии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обеспечивают извлечение запасов полезных ископаемых с частичным воспроизводством или формированием новых видов минеральных ресурсов либо перевод потенциальных ресурсов в реальные.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212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Например,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повышения технологических свойств вскрышных пород для превращения их в минеральное сырьё, воссоздание запасов торфа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продолжительном ведении горных работ выработанное пространство может оставаться потенциальным ресурсом, а может быть переведено в реальный ресурс путём изменения порядка разработки месторождения на ранних этапах его освоения.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356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Применяемые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геотехнологии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предусматривают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допустимые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масштабам и интенсивности экологические размеры техногенной дестабилизации недр при использовании данных технологий,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одной стороны, 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границы риска нарушения безопасности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 другой.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1096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 термином «</a:t>
            </a:r>
            <a:r>
              <a:rPr lang="ru-RU" dirty="0" err="1"/>
              <a:t>геотехнология</a:t>
            </a:r>
            <a:r>
              <a:rPr lang="ru-RU" dirty="0"/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понимается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группа горных наук (физико-техническая, физико-химическая и строительная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геотехнологии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геотехника) о способах и процессах извлечения полезных ископаемых из недр Земли и водоёмов или использовании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георесурсов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 видов, утилизация которых не предполагает их извлечения (например, подземные полости).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0847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42</TotalTime>
  <Words>546</Words>
  <Application>Microsoft Office PowerPoint</Application>
  <PresentationFormat>Широкоэкранный</PresentationFormat>
  <Paragraphs>44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Garamond</vt:lpstr>
      <vt:lpstr>Times New Roman</vt:lpstr>
      <vt:lpstr>Натуральные материалы</vt:lpstr>
      <vt:lpstr>ГЕОТЕХНОЛОГИЯ</vt:lpstr>
      <vt:lpstr>ОСНОВНЫЕ ПОНЯТИЯ И ОПРЕДЕЛЕНИЯ</vt:lpstr>
      <vt:lpstr>Презентация PowerPoint</vt:lpstr>
      <vt:lpstr>По способам воздействия на природную среду выделяют:</vt:lpstr>
      <vt:lpstr>Физико-техническая геотехнология</vt:lpstr>
      <vt:lpstr>Физико-химическая геотехнология</vt:lpstr>
      <vt:lpstr>Комбинированная геотехнология –</vt:lpstr>
      <vt:lpstr>Строительная геотехнология</vt:lpstr>
      <vt:lpstr>Эффективность геотехнологий характеризуется</vt:lpstr>
      <vt:lpstr>Примеры высокопроизводительных технологий:</vt:lpstr>
      <vt:lpstr>Презентация PowerPoint</vt:lpstr>
      <vt:lpstr>Понятие «ресурсовоспроизводящие технологии»</vt:lpstr>
      <vt:lpstr>Например,</vt:lpstr>
      <vt:lpstr>Применяемые геотехнологии предусматривают</vt:lpstr>
      <vt:lpstr>Под термином «геотехнология»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ГЕОТЕХНОЛОГИЯ</dc:title>
  <dc:creator>Учетная запись Майкрософт</dc:creator>
  <cp:lastModifiedBy>Учетная запись Майкрософт</cp:lastModifiedBy>
  <cp:revision>5</cp:revision>
  <dcterms:created xsi:type="dcterms:W3CDTF">2023-08-29T01:09:18Z</dcterms:created>
  <dcterms:modified xsi:type="dcterms:W3CDTF">2023-08-29T01:52:13Z</dcterms:modified>
</cp:coreProperties>
</file>